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1" r:id="rId8"/>
    <p:sldId id="263" r:id="rId9"/>
    <p:sldId id="264" r:id="rId10"/>
    <p:sldId id="265" r:id="rId11"/>
    <p:sldId id="266" r:id="rId12"/>
    <p:sldId id="267" r:id="rId13"/>
    <p:sldId id="268" r:id="rId14"/>
    <p:sldId id="271" r:id="rId15"/>
    <p:sldId id="272" r:id="rId16"/>
    <p:sldId id="269" r:id="rId17"/>
    <p:sldId id="273" r:id="rId18"/>
    <p:sldId id="270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93" d="100"/>
          <a:sy n="93" d="100"/>
        </p:scale>
        <p:origin x="462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jpg>
</file>

<file path=ppt/media/image17.jpg>
</file>

<file path=ppt/media/image18.jpg>
</file>

<file path=ppt/media/image19.png>
</file>

<file path=ppt/media/image2.png>
</file>

<file path=ppt/media/image20.png>
</file>

<file path=ppt/media/image21.jpg>
</file>

<file path=ppt/media/image22.png>
</file>

<file path=ppt/media/image23.png>
</file>

<file path=ppt/media/image24.PNG>
</file>

<file path=ppt/media/image25.jpg>
</file>

<file path=ppt/media/image26.PNG>
</file>

<file path=ppt/media/image27.jpg>
</file>

<file path=ppt/media/image28.jpg>
</file>

<file path=ppt/media/image29.PNG>
</file>

<file path=ppt/media/image3.png>
</file>

<file path=ppt/media/image30.jp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jpg>
</file>

<file path=ppt/media/image7.PN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hu-HU"/>
              <a:t>Kattintson ide az alcím mintájának szerkesztéséhez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AAD347D-5ACD-4C99-B74B-A9C85AD731AF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képaláír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hu-HU"/>
              <a:t>Mintaszöveg szerkesztése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kárty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hasáb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96027F-7875-4030-9381-8BD8C4F21935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hu-HU"/>
              <a:t>Kép beszúrásához kattintson az ikonra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9A250-FF31-4206-8172-F9D3106AACB1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hu-HU"/>
              <a:t>Mintacím szerkesztése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AAD347D-5ACD-4C99-B74B-A9C85AD731AF}" type="datetimeFigureOut">
              <a:rPr lang="en-US" dirty="0"/>
              <a:t>5/17/2018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dirty="0"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64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g"/><Relationship Id="rId3" Type="http://schemas.openxmlformats.org/officeDocument/2006/relationships/image" Target="../media/image2.png"/><Relationship Id="rId7" Type="http://schemas.openxmlformats.org/officeDocument/2006/relationships/image" Target="../media/image26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29.PNG"/><Relationship Id="rId4" Type="http://schemas.openxmlformats.org/officeDocument/2006/relationships/image" Target="../media/image3.png"/><Relationship Id="rId9" Type="http://schemas.openxmlformats.org/officeDocument/2006/relationships/image" Target="../media/image28.jp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.png"/><Relationship Id="rId7" Type="http://schemas.openxmlformats.org/officeDocument/2006/relationships/image" Target="../media/image30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image" Target="../media/image2.png"/><Relationship Id="rId7" Type="http://schemas.openxmlformats.org/officeDocument/2006/relationships/image" Target="../media/image8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Relationship Id="rId9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2.png"/><Relationship Id="rId7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10" Type="http://schemas.openxmlformats.org/officeDocument/2006/relationships/image" Target="../media/image14.png"/><Relationship Id="rId4" Type="http://schemas.openxmlformats.org/officeDocument/2006/relationships/image" Target="../media/image3.png"/><Relationship Id="rId9" Type="http://schemas.openxmlformats.org/officeDocument/2006/relationships/image" Target="../media/image1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jpg"/><Relationship Id="rId4" Type="http://schemas.openxmlformats.org/officeDocument/2006/relationships/image" Target="../media/image17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154955" y="1116874"/>
            <a:ext cx="8825658" cy="3329581"/>
          </a:xfrm>
        </p:spPr>
        <p:txBody>
          <a:bodyPr/>
          <a:lstStyle/>
          <a:p>
            <a:r>
              <a:rPr lang="hu-HU" sz="8000" dirty="0"/>
              <a:t>3D </a:t>
            </a:r>
            <a:r>
              <a:rPr lang="hu-HU" sz="8000" dirty="0" err="1"/>
              <a:t>Laser</a:t>
            </a:r>
            <a:r>
              <a:rPr lang="hu-HU" sz="8000" dirty="0"/>
              <a:t> </a:t>
            </a:r>
            <a:r>
              <a:rPr lang="hu-HU" sz="8000" dirty="0" err="1"/>
              <a:t>scanner</a:t>
            </a:r>
            <a:endParaRPr lang="en-US" sz="800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9129868" cy="1048654"/>
          </a:xfrm>
        </p:spPr>
        <p:txBody>
          <a:bodyPr>
            <a:normAutofit/>
          </a:bodyPr>
          <a:lstStyle/>
          <a:p>
            <a:r>
              <a:rPr lang="hu-HU" sz="3200" dirty="0"/>
              <a:t>Tar </a:t>
            </a:r>
            <a:r>
              <a:rPr lang="hu-HU" sz="3200" dirty="0" err="1"/>
              <a:t>dániel</a:t>
            </a:r>
            <a:r>
              <a:rPr lang="hu-HU" sz="3200" dirty="0"/>
              <a:t>, Bognár </a:t>
            </a:r>
            <a:r>
              <a:rPr lang="hu-HU" sz="3200" dirty="0" err="1"/>
              <a:t>máté</a:t>
            </a:r>
            <a:r>
              <a:rPr lang="hu-HU" sz="3200" dirty="0"/>
              <a:t>, varga </a:t>
            </a:r>
            <a:r>
              <a:rPr lang="hu-HU" sz="3200" dirty="0" err="1"/>
              <a:t>roland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6788511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297B81-7FFD-4A0E-A4CC-2854B91336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Képek</a:t>
            </a:r>
            <a:r>
              <a:rPr lang="de-DE" dirty="0"/>
              <a:t> </a:t>
            </a:r>
            <a:r>
              <a:rPr lang="de-DE" dirty="0" err="1"/>
              <a:t>vágása</a:t>
            </a:r>
            <a:endParaRPr lang="de-DE" dirty="0"/>
          </a:p>
        </p:txBody>
      </p:sp>
      <p:pic>
        <p:nvPicPr>
          <p:cNvPr id="6" name="Content Placeholder 5" descr="A screenshot of a computer&#10;&#10;Description generated with very high confidence">
            <a:extLst>
              <a:ext uri="{FF2B5EF4-FFF2-40B4-BE49-F238E27FC236}">
                <a16:creationId xmlns:a16="http://schemas.microsoft.com/office/drawing/2014/main" id="{D4D14E86-32BC-4DE3-A76F-E4596235C64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4159" y="1997960"/>
            <a:ext cx="7851758" cy="4305395"/>
          </a:xfrm>
        </p:spPr>
      </p:pic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6D760B3A-21C5-4C7B-A017-5678A028F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39137" y="2225284"/>
            <a:ext cx="3372606" cy="3850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1106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34B85A-4528-4771-A2ED-EBB33EE505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Transzform</a:t>
            </a:r>
            <a:r>
              <a:rPr lang="de-DE" dirty="0" err="1"/>
              <a:t>áció</a:t>
            </a:r>
            <a:r>
              <a:rPr lang="de-DE" dirty="0"/>
              <a:t> </a:t>
            </a:r>
            <a:r>
              <a:rPr lang="de-DE" dirty="0" err="1"/>
              <a:t>meghatározása</a:t>
            </a:r>
            <a:endParaRPr lang="de-DE" dirty="0"/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8BBB5347-5457-4C66-850E-C958B6A029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39137" y="2225284"/>
            <a:ext cx="3372606" cy="3850748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80337220-4D33-4711-A850-478126952BE7}"/>
              </a:ext>
            </a:extLst>
          </p:cNvPr>
          <p:cNvSpPr/>
          <p:nvPr/>
        </p:nvSpPr>
        <p:spPr>
          <a:xfrm>
            <a:off x="300340" y="1927187"/>
            <a:ext cx="8077425" cy="4222784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6" name="Content Placeholder 5" descr="A close up of a map&#10;&#10;Description generated with high confidence">
            <a:extLst>
              <a:ext uri="{FF2B5EF4-FFF2-40B4-BE49-F238E27FC236}">
                <a16:creationId xmlns:a16="http://schemas.microsoft.com/office/drawing/2014/main" id="{CFAAA64D-7286-420A-9627-F36F64AE70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300340" y="2407048"/>
            <a:ext cx="8077425" cy="3487219"/>
          </a:xfrm>
        </p:spPr>
      </p:pic>
    </p:spTree>
    <p:extLst>
      <p:ext uri="{BB962C8B-B14F-4D97-AF65-F5344CB8AC3E}">
        <p14:creationId xmlns:p14="http://schemas.microsoft.com/office/powerpoint/2010/main" val="3325658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A25ED9-E85C-47A1-9B48-933CFC35E7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800" dirty="0" err="1"/>
              <a:t>Szkennel</a:t>
            </a:r>
            <a:r>
              <a:rPr lang="de-DE" sz="4800" dirty="0" err="1"/>
              <a:t>és</a:t>
            </a:r>
            <a:r>
              <a:rPr lang="de-DE" sz="4800" dirty="0"/>
              <a:t> </a:t>
            </a:r>
            <a:r>
              <a:rPr lang="de-DE" sz="4800" dirty="0" err="1"/>
              <a:t>folyamata</a:t>
            </a:r>
            <a:endParaRPr lang="de-DE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C28182-F0CB-4E39-86A2-1607D2B4CC3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3600" dirty="0" err="1"/>
              <a:t>Lézerfény</a:t>
            </a:r>
            <a:r>
              <a:rPr lang="de-DE" sz="3600" dirty="0"/>
              <a:t> </a:t>
            </a:r>
            <a:r>
              <a:rPr lang="de-DE" sz="3600" dirty="0" err="1"/>
              <a:t>detektálása</a:t>
            </a:r>
            <a:endParaRPr lang="de-DE" sz="3600" dirty="0"/>
          </a:p>
          <a:p>
            <a:r>
              <a:rPr lang="de-DE" sz="3600" dirty="0" err="1"/>
              <a:t>Forgóasztal</a:t>
            </a:r>
            <a:r>
              <a:rPr lang="de-DE" sz="3600" dirty="0"/>
              <a:t> </a:t>
            </a:r>
            <a:r>
              <a:rPr lang="de-DE" sz="3600" dirty="0" err="1"/>
              <a:t>léptetése</a:t>
            </a:r>
            <a:endParaRPr lang="de-DE" sz="3600" dirty="0"/>
          </a:p>
          <a:p>
            <a:r>
              <a:rPr lang="de-DE" sz="3600" dirty="0" err="1"/>
              <a:t>Képek</a:t>
            </a:r>
            <a:r>
              <a:rPr lang="de-DE" sz="3600" dirty="0"/>
              <a:t> </a:t>
            </a:r>
            <a:r>
              <a:rPr lang="de-DE" sz="3600" dirty="0" err="1"/>
              <a:t>transzformációja</a:t>
            </a:r>
            <a:endParaRPr lang="de-DE" sz="3600" dirty="0"/>
          </a:p>
          <a:p>
            <a:r>
              <a:rPr lang="de-DE" sz="3600" dirty="0" err="1"/>
              <a:t>Pontfelhő</a:t>
            </a:r>
            <a:r>
              <a:rPr lang="de-DE" sz="3600" dirty="0"/>
              <a:t> </a:t>
            </a:r>
            <a:r>
              <a:rPr lang="de-DE" sz="3600" dirty="0" err="1"/>
              <a:t>generálás</a:t>
            </a:r>
            <a:endParaRPr lang="de-DE" sz="3600" dirty="0"/>
          </a:p>
        </p:txBody>
      </p:sp>
    </p:spTree>
    <p:extLst>
      <p:ext uri="{BB962C8B-B14F-4D97-AF65-F5344CB8AC3E}">
        <p14:creationId xmlns:p14="http://schemas.microsoft.com/office/powerpoint/2010/main" val="2944531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CC7208-8A1B-440A-9FA3-B41A8C673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/>
              <a:t>Eredmények</a:t>
            </a:r>
            <a:endParaRPr lang="de-DE" sz="48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295358F-9B20-4507-9F27-D90E7496D6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658576" y="1368305"/>
            <a:ext cx="3992834" cy="5317223"/>
          </a:xfrm>
        </p:spPr>
      </p:pic>
      <p:pic>
        <p:nvPicPr>
          <p:cNvPr id="7" name="Picture 6" descr="A picture containing table, indoor, sitting, bottle&#10;&#10;Description generated with very high confidence">
            <a:extLst>
              <a:ext uri="{FF2B5EF4-FFF2-40B4-BE49-F238E27FC236}">
                <a16:creationId xmlns:a16="http://schemas.microsoft.com/office/drawing/2014/main" id="{7241B998-5613-4110-A02F-361BEF0C05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3508" y="1368550"/>
            <a:ext cx="2990938" cy="53172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04427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>
            <a:extLst>
              <a:ext uri="{FF2B5EF4-FFF2-40B4-BE49-F238E27FC236}">
                <a16:creationId xmlns:a16="http://schemas.microsoft.com/office/drawing/2014/main" id="{BD310164-D3A3-415E-9D94-5D21D9FB2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BE586E08-18BF-4AB1-AB48-4005D567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20" name="Oval 19">
            <a:extLst>
              <a:ext uri="{FF2B5EF4-FFF2-40B4-BE49-F238E27FC236}">
                <a16:creationId xmlns:a16="http://schemas.microsoft.com/office/drawing/2014/main" id="{4A497DBC-2692-42B4-A606-31024033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22" name="Picture 21">
            <a:extLst>
              <a:ext uri="{FF2B5EF4-FFF2-40B4-BE49-F238E27FC236}">
                <a16:creationId xmlns:a16="http://schemas.microsoft.com/office/drawing/2014/main" id="{3517A192-66A9-4297-9284-65580829A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130825ED-0133-430D-BBBB-50B6F522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633F040E-FA1C-4EDC-B925-7EFCB9582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4CEBA4E-A6B6-4AA3-B008-AE4B90192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Freeform 31">
            <a:extLst>
              <a:ext uri="{FF2B5EF4-FFF2-40B4-BE49-F238E27FC236}">
                <a16:creationId xmlns:a16="http://schemas.microsoft.com/office/drawing/2014/main" id="{61835C02-009F-45B9-81BA-49BD79D44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Freeform 5">
            <a:extLst>
              <a:ext uri="{FF2B5EF4-FFF2-40B4-BE49-F238E27FC236}">
                <a16:creationId xmlns:a16="http://schemas.microsoft.com/office/drawing/2014/main" id="{EE59C2E8-9975-48D5-8C85-1D43DCA97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11" name="Picture 10" descr="A picture containing text, map&#10;&#10;Description generated with very high confidence">
            <a:extLst>
              <a:ext uri="{FF2B5EF4-FFF2-40B4-BE49-F238E27FC236}">
                <a16:creationId xmlns:a16="http://schemas.microsoft.com/office/drawing/2014/main" id="{E31F2523-6AFF-444B-831E-B2F7CCC9769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3412" y="647699"/>
            <a:ext cx="2223858" cy="2658666"/>
          </a:xfrm>
          <a:prstGeom prst="rect">
            <a:avLst/>
          </a:prstGeom>
          <a:effectLst/>
        </p:spPr>
      </p:pic>
      <p:pic>
        <p:nvPicPr>
          <p:cNvPr id="5" name="Content Placeholder 4" descr="A close up of a box&#10;&#10;Description generated with high confidence">
            <a:extLst>
              <a:ext uri="{FF2B5EF4-FFF2-40B4-BE49-F238E27FC236}">
                <a16:creationId xmlns:a16="http://schemas.microsoft.com/office/drawing/2014/main" id="{DC852F65-0DAC-4C5B-AB05-ADF91FEDAC0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940040" y="647699"/>
            <a:ext cx="2445972" cy="2658666"/>
          </a:xfrm>
          <a:prstGeom prst="rect">
            <a:avLst/>
          </a:prstGeom>
          <a:effectLst/>
        </p:spPr>
      </p:pic>
      <p:pic>
        <p:nvPicPr>
          <p:cNvPr id="9" name="Picture 8" descr="A picture containing wall, indoor, red, black&#10;&#10;Description generated with very high confidence">
            <a:extLst>
              <a:ext uri="{FF2B5EF4-FFF2-40B4-BE49-F238E27FC236}">
                <a16:creationId xmlns:a16="http://schemas.microsoft.com/office/drawing/2014/main" id="{D51E0772-9152-4914-B39C-BB6CC91C737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27013" y="3501360"/>
            <a:ext cx="2672026" cy="2658666"/>
          </a:xfrm>
          <a:prstGeom prst="rect">
            <a:avLst/>
          </a:prstGeom>
          <a:effectLst/>
        </p:spPr>
      </p:pic>
      <p:pic>
        <p:nvPicPr>
          <p:cNvPr id="7" name="Picture 6" descr="A close up of a map&#10;&#10;Description generated with high confidence">
            <a:extLst>
              <a:ext uri="{FF2B5EF4-FFF2-40B4-BE49-F238E27FC236}">
                <a16:creationId xmlns:a16="http://schemas.microsoft.com/office/drawing/2014/main" id="{2D86AD08-8646-437D-8EF7-51144A204011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876168" y="3698909"/>
            <a:ext cx="3038348" cy="2263568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CA3AB3-1B6F-43D4-9C7F-5918328025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/>
              <a:t>Rubik kocka</a:t>
            </a:r>
          </a:p>
        </p:txBody>
      </p:sp>
    </p:spTree>
    <p:extLst>
      <p:ext uri="{BB962C8B-B14F-4D97-AF65-F5344CB8AC3E}">
        <p14:creationId xmlns:p14="http://schemas.microsoft.com/office/powerpoint/2010/main" val="71023152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" name="Picture 15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5" name="Picture 17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6" name="Oval 19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37" name="Picture 21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38" name="Picture 23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39" name="Rectangle 25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E4CCD752-EAEC-4B99-9CB0-B9F30F61E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 31">
            <a:extLst>
              <a:ext uri="{FF2B5EF4-FFF2-40B4-BE49-F238E27FC236}">
                <a16:creationId xmlns:a16="http://schemas.microsoft.com/office/drawing/2014/main" id="{AEA0BB24-2B23-4B19-996F-58DA607EE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Freeform 5">
            <a:extLst>
              <a:ext uri="{FF2B5EF4-FFF2-40B4-BE49-F238E27FC236}">
                <a16:creationId xmlns:a16="http://schemas.microsoft.com/office/drawing/2014/main" id="{84F0BDAE-5164-4EE4-AC1A-5EB8D343F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11" name="Content Placeholder 10" descr="A black computer mouse on a table&#10;&#10;Description generated with high confidence">
            <a:extLst>
              <a:ext uri="{FF2B5EF4-FFF2-40B4-BE49-F238E27FC236}">
                <a16:creationId xmlns:a16="http://schemas.microsoft.com/office/drawing/2014/main" id="{20C68DF3-DCF5-4B6F-95AA-A8EE068E36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7"/>
          <a:stretch>
            <a:fillRect/>
          </a:stretch>
        </p:blipFill>
        <p:spPr>
          <a:xfrm>
            <a:off x="2217224" y="218200"/>
            <a:ext cx="3314081" cy="3115237"/>
          </a:xfrm>
          <a:prstGeom prst="rect">
            <a:avLst/>
          </a:prstGeom>
          <a:effectLst/>
        </p:spPr>
      </p:pic>
      <p:pic>
        <p:nvPicPr>
          <p:cNvPr id="7" name="Picture 6" descr="A picture containing text&#10;&#10;Description generated with very high confidence">
            <a:extLst>
              <a:ext uri="{FF2B5EF4-FFF2-40B4-BE49-F238E27FC236}">
                <a16:creationId xmlns:a16="http://schemas.microsoft.com/office/drawing/2014/main" id="{CA9C64E5-529D-4D05-A966-F027DEC158D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98926" y="3551636"/>
            <a:ext cx="4469213" cy="3128450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2A4AC4C-A1D5-496E-A241-E7B3426440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 err="1"/>
              <a:t>Egér</a:t>
            </a:r>
            <a:endParaRPr lang="en-US" sz="5400" dirty="0"/>
          </a:p>
        </p:txBody>
      </p:sp>
    </p:spTree>
    <p:extLst>
      <p:ext uri="{BB962C8B-B14F-4D97-AF65-F5344CB8AC3E}">
        <p14:creationId xmlns:p14="http://schemas.microsoft.com/office/powerpoint/2010/main" val="30084812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207EE-E838-4033-91B1-4102795C6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800" dirty="0" err="1"/>
              <a:t>Fejlesztési</a:t>
            </a:r>
            <a:r>
              <a:rPr lang="de-DE" sz="4800" dirty="0"/>
              <a:t> </a:t>
            </a:r>
            <a:r>
              <a:rPr lang="de-DE" sz="4800" dirty="0" err="1"/>
              <a:t>lehetőségek</a:t>
            </a:r>
            <a:endParaRPr lang="de-DE" sz="4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777900-9AA5-44C1-9B23-BF30D94747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2400" dirty="0"/>
              <a:t>M</a:t>
            </a:r>
            <a:r>
              <a:rPr lang="hu-HU" sz="2400" dirty="0"/>
              <a:t>ű</a:t>
            </a:r>
            <a:r>
              <a:rPr lang="de-DE" sz="2400" dirty="0" err="1"/>
              <a:t>ködésben</a:t>
            </a:r>
            <a:endParaRPr lang="de-DE" sz="2400" dirty="0"/>
          </a:p>
          <a:p>
            <a:pPr lvl="1"/>
            <a:r>
              <a:rPr lang="de-DE" sz="2000" dirty="0" err="1"/>
              <a:t>Két</a:t>
            </a:r>
            <a:r>
              <a:rPr lang="de-DE" sz="2000" dirty="0"/>
              <a:t> </a:t>
            </a:r>
            <a:r>
              <a:rPr lang="de-DE" sz="2000" dirty="0" err="1"/>
              <a:t>kamera</a:t>
            </a:r>
            <a:endParaRPr lang="de-DE" sz="2000" dirty="0"/>
          </a:p>
          <a:p>
            <a:pPr lvl="1"/>
            <a:r>
              <a:rPr lang="de-DE" sz="2000" dirty="0" err="1"/>
              <a:t>Két</a:t>
            </a:r>
            <a:r>
              <a:rPr lang="de-DE" sz="2000" dirty="0"/>
              <a:t> </a:t>
            </a:r>
            <a:r>
              <a:rPr lang="de-DE" sz="2000" dirty="0" err="1"/>
              <a:t>körbeforgatás</a:t>
            </a:r>
            <a:r>
              <a:rPr lang="de-DE" sz="2000" dirty="0"/>
              <a:t>	</a:t>
            </a:r>
          </a:p>
          <a:p>
            <a:r>
              <a:rPr lang="de-DE" sz="2400" dirty="0" err="1"/>
              <a:t>Hardverben</a:t>
            </a:r>
            <a:endParaRPr lang="de-DE" sz="2400" dirty="0"/>
          </a:p>
          <a:p>
            <a:pPr lvl="1"/>
            <a:r>
              <a:rPr lang="de-DE" sz="2000" dirty="0" err="1"/>
              <a:t>Egységes</a:t>
            </a:r>
            <a:r>
              <a:rPr lang="de-DE" sz="2000" dirty="0"/>
              <a:t> </a:t>
            </a:r>
            <a:r>
              <a:rPr lang="de-DE" sz="2000" dirty="0" err="1"/>
              <a:t>ház</a:t>
            </a:r>
            <a:endParaRPr lang="de-DE" sz="2000" dirty="0"/>
          </a:p>
          <a:p>
            <a:pPr lvl="1"/>
            <a:r>
              <a:rPr lang="de-DE" sz="2000" dirty="0"/>
              <a:t>Jobb </a:t>
            </a:r>
            <a:r>
              <a:rPr lang="de-DE" sz="2000" dirty="0" err="1"/>
              <a:t>lézer</a:t>
            </a:r>
            <a:endParaRPr lang="de-DE" sz="2000" dirty="0"/>
          </a:p>
          <a:p>
            <a:r>
              <a:rPr lang="de-DE" sz="2400" dirty="0"/>
              <a:t>Programban</a:t>
            </a:r>
          </a:p>
          <a:p>
            <a:pPr lvl="1"/>
            <a:r>
              <a:rPr lang="de-DE" sz="2000" dirty="0" err="1"/>
              <a:t>Lézer</a:t>
            </a:r>
            <a:r>
              <a:rPr lang="de-DE" sz="2000" dirty="0"/>
              <a:t> </a:t>
            </a:r>
            <a:r>
              <a:rPr lang="de-DE" sz="2000" dirty="0" err="1"/>
              <a:t>szűrése</a:t>
            </a:r>
            <a:endParaRPr lang="de-DE" sz="2000" dirty="0"/>
          </a:p>
          <a:p>
            <a:pPr lvl="1"/>
            <a:r>
              <a:rPr lang="de-DE" sz="2000" dirty="0" err="1"/>
              <a:t>Felületmodell</a:t>
            </a:r>
            <a:endParaRPr lang="de-DE" sz="2000" dirty="0"/>
          </a:p>
        </p:txBody>
      </p:sp>
      <p:pic>
        <p:nvPicPr>
          <p:cNvPr id="4" name="Picture 3" descr="A picture containing electronics, computer, monitor, desk&#10;&#10;Description generated with very high confidence">
            <a:extLst>
              <a:ext uri="{FF2B5EF4-FFF2-40B4-BE49-F238E27FC236}">
                <a16:creationId xmlns:a16="http://schemas.microsoft.com/office/drawing/2014/main" id="{6F5ED84D-EAB4-4B4B-8CB4-45CB5CE65F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44339" y="2148669"/>
            <a:ext cx="5083217" cy="3846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428113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E4D8F360-8C95-450E-B9C9-72E1D564170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100" r="2" b="2"/>
          <a:stretch/>
        </p:blipFill>
        <p:spPr>
          <a:xfrm>
            <a:off x="-2" y="10"/>
            <a:ext cx="6094407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BE0EA11-4512-4CBD-A52B-05B842491C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15676" y="1336102"/>
            <a:ext cx="5920226" cy="1641986"/>
          </a:xfrm>
        </p:spPr>
        <p:txBody>
          <a:bodyPr>
            <a:normAutofit/>
          </a:bodyPr>
          <a:lstStyle/>
          <a:p>
            <a:r>
              <a:rPr lang="de-DE" dirty="0" err="1"/>
              <a:t>Verziókezelés</a:t>
            </a:r>
            <a:r>
              <a:rPr lang="de-DE" dirty="0"/>
              <a:t> - GitHub</a:t>
            </a:r>
          </a:p>
        </p:txBody>
      </p:sp>
      <p:pic>
        <p:nvPicPr>
          <p:cNvPr id="9" name="Picture 8" descr="A close up of a logo&#10;&#10;Description generated with high confidence">
            <a:extLst>
              <a:ext uri="{FF2B5EF4-FFF2-40B4-BE49-F238E27FC236}">
                <a16:creationId xmlns:a16="http://schemas.microsoft.com/office/drawing/2014/main" id="{2AAAB2D3-EB13-405B-B4C3-5A4A4A6D6A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17783" y="2100997"/>
            <a:ext cx="1494895" cy="149489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ABB37F1-A10E-4BA3-85D8-2B2EB1C4C2AA}"/>
              </a:ext>
            </a:extLst>
          </p:cNvPr>
          <p:cNvSpPr txBox="1"/>
          <p:nvPr/>
        </p:nvSpPr>
        <p:spPr>
          <a:xfrm>
            <a:off x="6440070" y="5996893"/>
            <a:ext cx="38819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dirty="0"/>
              <a:t>https://github.com/tardani95/3d-laser-scanner.git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3E50C1C-F59A-40F6-87C2-CBFF742C3A67}"/>
              </a:ext>
            </a:extLst>
          </p:cNvPr>
          <p:cNvSpPr txBox="1"/>
          <p:nvPr/>
        </p:nvSpPr>
        <p:spPr>
          <a:xfrm>
            <a:off x="6484947" y="2356123"/>
            <a:ext cx="329857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 err="1"/>
              <a:t>Párhuzamos</a:t>
            </a:r>
            <a:r>
              <a:rPr lang="de-DE" dirty="0"/>
              <a:t> </a:t>
            </a:r>
            <a:r>
              <a:rPr lang="de-DE" dirty="0" err="1"/>
              <a:t>munka</a:t>
            </a:r>
            <a:endParaRPr lang="de-DE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 err="1"/>
              <a:t>Hibák</a:t>
            </a:r>
            <a:r>
              <a:rPr lang="de-DE" dirty="0"/>
              <a:t> </a:t>
            </a:r>
            <a:r>
              <a:rPr lang="de-DE" dirty="0" err="1"/>
              <a:t>nyomonkövetése</a:t>
            </a:r>
            <a:endParaRPr lang="de-DE" dirty="0"/>
          </a:p>
          <a:p>
            <a:pPr marL="285750" indent="-28575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dirty="0" err="1"/>
              <a:t>Módisítások</a:t>
            </a:r>
            <a:r>
              <a:rPr lang="de-DE" dirty="0"/>
              <a:t> </a:t>
            </a:r>
            <a:r>
              <a:rPr lang="de-DE" dirty="0" err="1"/>
              <a:t>gyors</a:t>
            </a:r>
            <a:r>
              <a:rPr lang="de-DE" dirty="0"/>
              <a:t> </a:t>
            </a:r>
            <a:r>
              <a:rPr lang="de-DE" dirty="0" err="1"/>
              <a:t>szinkrinizálása</a:t>
            </a:r>
            <a:endParaRPr lang="de-DE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C582E41-9201-4AF4-9DB1-F8A2310E3A5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87670" y="5249445"/>
            <a:ext cx="1494895" cy="1494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3318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3CBA5E-067A-4BBA-9259-D73AFA1A6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80854" y="2990435"/>
            <a:ext cx="8815226" cy="1400530"/>
          </a:xfrm>
        </p:spPr>
        <p:txBody>
          <a:bodyPr/>
          <a:lstStyle/>
          <a:p>
            <a:r>
              <a:rPr lang="de-DE" sz="6000" dirty="0" err="1"/>
              <a:t>Köszönjük</a:t>
            </a:r>
            <a:r>
              <a:rPr lang="de-DE" sz="6000" dirty="0"/>
              <a:t> a </a:t>
            </a:r>
            <a:r>
              <a:rPr lang="de-DE" sz="6000" dirty="0" err="1"/>
              <a:t>figyelmet</a:t>
            </a:r>
            <a:r>
              <a:rPr lang="de-DE" sz="6000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5349029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/>
              <a:t>Feladatleírás, követelmények</a:t>
            </a:r>
            <a:endParaRPr lang="en-US" sz="48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hu-HU" sz="2800" dirty="0"/>
              <a:t>3D </a:t>
            </a:r>
            <a:r>
              <a:rPr lang="hu-HU" sz="2800" dirty="0" err="1"/>
              <a:t>laser</a:t>
            </a:r>
            <a:r>
              <a:rPr lang="hu-HU" sz="2800" dirty="0"/>
              <a:t> </a:t>
            </a:r>
            <a:r>
              <a:rPr lang="hu-HU" sz="2800" dirty="0" err="1"/>
              <a:t>scanner</a:t>
            </a:r>
            <a:r>
              <a:rPr lang="hu-HU" sz="2800" dirty="0"/>
              <a:t> eljárás kidolgozása, ami megfelel az alábbi </a:t>
            </a:r>
            <a:r>
              <a:rPr lang="hu-HU" sz="2800" dirty="0" err="1"/>
              <a:t>követelményelnek</a:t>
            </a:r>
            <a:r>
              <a:rPr lang="hu-HU" sz="2800" dirty="0"/>
              <a:t>:</a:t>
            </a:r>
          </a:p>
          <a:p>
            <a:r>
              <a:rPr lang="hu-HU" sz="2800" dirty="0"/>
              <a:t>Hordozható konstrukció</a:t>
            </a:r>
          </a:p>
          <a:p>
            <a:r>
              <a:rPr lang="hu-HU" sz="2800" dirty="0"/>
              <a:t>Fényképezőgép állványra szerelhetőség</a:t>
            </a:r>
          </a:p>
          <a:p>
            <a:r>
              <a:rPr lang="hu-HU" sz="2800" dirty="0"/>
              <a:t>Jól dokumentált, átlátható program 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750927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412E3267-7ABE-412B-8580-47EC0D1F61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20B62C5A-2250-4380-AB23-DB87446CCE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4" name="Oval 13">
            <a:extLst>
              <a:ext uri="{FF2B5EF4-FFF2-40B4-BE49-F238E27FC236}">
                <a16:creationId xmlns:a16="http://schemas.microsoft.com/office/drawing/2014/main" id="{D42CF425-7213-4F89-B0FF-4C2BDDD9C6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35DA97D-88F8-4249-B650-4FC9FD50A3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43F38673-6E30-4BAE-AC67-0B283EBF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202A25CB-1ED1-4C87-AB49-8D3BC684D1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CCD752-EAEC-4B99-9CB0-B9F30F61EB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Freeform 31">
            <a:extLst>
              <a:ext uri="{FF2B5EF4-FFF2-40B4-BE49-F238E27FC236}">
                <a16:creationId xmlns:a16="http://schemas.microsoft.com/office/drawing/2014/main" id="{AEA0BB24-2B23-4B19-996F-58DA607EE2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 5">
            <a:extLst>
              <a:ext uri="{FF2B5EF4-FFF2-40B4-BE49-F238E27FC236}">
                <a16:creationId xmlns:a16="http://schemas.microsoft.com/office/drawing/2014/main" id="{84F0BDAE-5164-4EE4-AC1A-5EB8D343FD0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Kép 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5926" y="647699"/>
            <a:ext cx="4726517" cy="2658666"/>
          </a:xfrm>
          <a:prstGeom prst="rect">
            <a:avLst/>
          </a:prstGeom>
          <a:effectLst/>
        </p:spPr>
      </p:pic>
      <p:pic>
        <p:nvPicPr>
          <p:cNvPr id="4" name="Tartalom helye 3"/>
          <p:cNvPicPr>
            <a:picLocks noGrp="1" noChangeAspect="1"/>
          </p:cNvPicPr>
          <p:nvPr>
            <p:ph idx="1"/>
          </p:nvPr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5872" y="3501360"/>
            <a:ext cx="4806626" cy="2658666"/>
          </a:xfrm>
          <a:prstGeom prst="rect">
            <a:avLst/>
          </a:prstGeom>
          <a:effectLst/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/>
              <a:t>Alap koncepció</a:t>
            </a:r>
          </a:p>
        </p:txBody>
      </p:sp>
    </p:spTree>
    <p:extLst>
      <p:ext uri="{BB962C8B-B14F-4D97-AF65-F5344CB8AC3E}">
        <p14:creationId xmlns:p14="http://schemas.microsoft.com/office/powerpoint/2010/main" val="393867038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sz="4800" dirty="0"/>
              <a:t>Szakirodalom kutatás</a:t>
            </a:r>
            <a:endParaRPr lang="en-US" sz="480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hu-HU" dirty="0"/>
              <a:t>Laseres</a:t>
            </a:r>
            <a:r>
              <a:rPr lang="de-DE" dirty="0"/>
              <a:t> </a:t>
            </a:r>
            <a:r>
              <a:rPr lang="hu-HU" dirty="0"/>
              <a:t>távolságmérő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dirty="0"/>
              <a:t>Drága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dirty="0"/>
              <a:t>Nehezen</a:t>
            </a:r>
            <a:r>
              <a:rPr lang="de-DE" dirty="0"/>
              <a:t> </a:t>
            </a:r>
            <a:r>
              <a:rPr lang="de-DE" dirty="0" err="1"/>
              <a:t>kivitelezhető</a:t>
            </a:r>
            <a:endParaRPr lang="hu-HU" dirty="0"/>
          </a:p>
          <a:p>
            <a:pPr>
              <a:buFont typeface="Arial" panose="020B0604020202020204" pitchFamily="34" charset="0"/>
              <a:buChar char="•"/>
            </a:pPr>
            <a:r>
              <a:rPr lang="hu-HU" dirty="0"/>
              <a:t>Telefon + vonal lézer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hu-HU" dirty="0"/>
              <a:t>Az forgóasztal és a kamera vezérlése nincs összehangolva</a:t>
            </a:r>
            <a:endParaRPr lang="de-DE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dirty="0" err="1"/>
              <a:t>Konstrukció</a:t>
            </a:r>
            <a:r>
              <a:rPr lang="de-DE" dirty="0"/>
              <a:t> </a:t>
            </a:r>
            <a:r>
              <a:rPr lang="de-DE" dirty="0" err="1"/>
              <a:t>nem</a:t>
            </a:r>
            <a:r>
              <a:rPr lang="de-DE" dirty="0"/>
              <a:t> </a:t>
            </a:r>
            <a:r>
              <a:rPr lang="de-DE" dirty="0" err="1"/>
              <a:t>hordozható</a:t>
            </a:r>
            <a:endParaRPr lang="de-DE" dirty="0"/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de-DE" dirty="0"/>
              <a:t>1 </a:t>
            </a:r>
            <a:r>
              <a:rPr lang="de-DE" dirty="0" err="1"/>
              <a:t>db</a:t>
            </a:r>
            <a:r>
              <a:rPr lang="de-DE" dirty="0"/>
              <a:t> </a:t>
            </a:r>
            <a:r>
              <a:rPr lang="de-DE" dirty="0" err="1"/>
              <a:t>kamera</a:t>
            </a:r>
            <a:r>
              <a:rPr lang="de-DE" dirty="0"/>
              <a:t> </a:t>
            </a:r>
            <a:r>
              <a:rPr lang="de-DE" dirty="0" err="1"/>
              <a:t>használata</a:t>
            </a:r>
            <a:endParaRPr lang="hu-HU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080735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>
            <a:extLst>
              <a:ext uri="{FF2B5EF4-FFF2-40B4-BE49-F238E27FC236}">
                <a16:creationId xmlns:a16="http://schemas.microsoft.com/office/drawing/2014/main" id="{0F7302AF-86B9-441B-8D24-AC382E2A43A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9" name="Picture 38">
            <a:extLst>
              <a:ext uri="{FF2B5EF4-FFF2-40B4-BE49-F238E27FC236}">
                <a16:creationId xmlns:a16="http://schemas.microsoft.com/office/drawing/2014/main" id="{99A2A6C2-D371-4C6B-B50F-CC71C6D010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41" name="Oval 40">
            <a:extLst>
              <a:ext uri="{FF2B5EF4-FFF2-40B4-BE49-F238E27FC236}">
                <a16:creationId xmlns:a16="http://schemas.microsoft.com/office/drawing/2014/main" id="{5F07A6A6-E44B-411E-AA18-65E4811366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3" name="Picture 42">
            <a:extLst>
              <a:ext uri="{FF2B5EF4-FFF2-40B4-BE49-F238E27FC236}">
                <a16:creationId xmlns:a16="http://schemas.microsoft.com/office/drawing/2014/main" id="{8CC3468F-5EED-42B0-8507-F30360E1D51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591711EE-029D-453C-9AE9-E87829F1D3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7" name="Rectangle 46">
            <a:extLst>
              <a:ext uri="{FF2B5EF4-FFF2-40B4-BE49-F238E27FC236}">
                <a16:creationId xmlns:a16="http://schemas.microsoft.com/office/drawing/2014/main" id="{5D5A8E14-301B-40C0-A174-D2232EF95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3CC0527-B9AC-417D-AECC-A07626CB0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31">
            <a:extLst>
              <a:ext uri="{FF2B5EF4-FFF2-40B4-BE49-F238E27FC236}">
                <a16:creationId xmlns:a16="http://schemas.microsoft.com/office/drawing/2014/main" id="{1EBB90A2-2B0A-4F80-8F25-040334065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Freeform 5">
            <a:extLst>
              <a:ext uri="{FF2B5EF4-FFF2-40B4-BE49-F238E27FC236}">
                <a16:creationId xmlns:a16="http://schemas.microsoft.com/office/drawing/2014/main" id="{58C66FD6-0DB8-4459-871E-DCAA6B99FF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9" name="Picture 5" descr="A picture containing electronics, computer, monitor, desk&#10;&#10;Description generated with very high confidence">
            <a:extLst>
              <a:ext uri="{FF2B5EF4-FFF2-40B4-BE49-F238E27FC236}">
                <a16:creationId xmlns:a16="http://schemas.microsoft.com/office/drawing/2014/main" id="{69C956A5-0C72-4437-9D09-1336ACCE170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3853" y="826258"/>
            <a:ext cx="3038347" cy="2301547"/>
          </a:xfrm>
          <a:prstGeom prst="rect">
            <a:avLst/>
          </a:prstGeom>
          <a:effectLst/>
        </p:spPr>
      </p:pic>
      <p:pic>
        <p:nvPicPr>
          <p:cNvPr id="10" name="Picture 7" descr="A picture containing outdoor, fence, sky, bridge&#10;&#10;Description generated with very high confidence">
            <a:extLst>
              <a:ext uri="{FF2B5EF4-FFF2-40B4-BE49-F238E27FC236}">
                <a16:creationId xmlns:a16="http://schemas.microsoft.com/office/drawing/2014/main" id="{BBD8363E-CD50-4FA8-842A-34C9D28C01E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3876168" y="837652"/>
            <a:ext cx="3038347" cy="2278760"/>
          </a:xfrm>
          <a:prstGeom prst="rect">
            <a:avLst/>
          </a:prstGeom>
          <a:effectLst/>
        </p:spPr>
      </p:pic>
      <p:pic>
        <p:nvPicPr>
          <p:cNvPr id="11" name="Picture 9" descr="A picture containing wall, person, indoor, electronics&#10;&#10;Description generated with very high confidence">
            <a:extLst>
              <a:ext uri="{FF2B5EF4-FFF2-40B4-BE49-F238E27FC236}">
                <a16:creationId xmlns:a16="http://schemas.microsoft.com/office/drawing/2014/main" id="{72C07454-9FE3-4744-A553-7089E2B09F9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15926" y="3501360"/>
            <a:ext cx="4726517" cy="2658666"/>
          </a:xfrm>
          <a:prstGeom prst="rect">
            <a:avLst/>
          </a:prstGeom>
          <a:effectLst/>
        </p:spPr>
      </p:pic>
      <p:sp>
        <p:nvSpPr>
          <p:cNvPr id="14" name="Cím 1">
            <a:extLst>
              <a:ext uri="{FF2B5EF4-FFF2-40B4-BE49-F238E27FC236}">
                <a16:creationId xmlns:a16="http://schemas.microsoft.com/office/drawing/2014/main" id="{B619933E-883A-4AF8-95F7-D59751F8F6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 err="1"/>
              <a:t>Szakirodalom</a:t>
            </a:r>
            <a:r>
              <a:rPr lang="en-US" sz="3800" dirty="0"/>
              <a:t> </a:t>
            </a:r>
            <a:r>
              <a:rPr lang="en-US" sz="3800" dirty="0" err="1"/>
              <a:t>kutatás</a:t>
            </a:r>
            <a:endParaRPr lang="en-US" sz="3800" dirty="0"/>
          </a:p>
        </p:txBody>
      </p:sp>
    </p:spTree>
    <p:extLst>
      <p:ext uri="{BB962C8B-B14F-4D97-AF65-F5344CB8AC3E}">
        <p14:creationId xmlns:p14="http://schemas.microsoft.com/office/powerpoint/2010/main" val="3012356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69000"/>
                <a:hueMod val="108000"/>
                <a:satMod val="164000"/>
                <a:lumMod val="74000"/>
              </a:schemeClr>
              <a:schemeClr val="bg2">
                <a:tint val="96000"/>
                <a:hueMod val="88000"/>
                <a:satMod val="140000"/>
                <a:lumMod val="132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34">
            <a:extLst>
              <a:ext uri="{FF2B5EF4-FFF2-40B4-BE49-F238E27FC236}">
                <a16:creationId xmlns:a16="http://schemas.microsoft.com/office/drawing/2014/main" id="{BD310164-D3A3-415E-9D94-5D21D9FB2F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37" name="Picture 36">
            <a:extLst>
              <a:ext uri="{FF2B5EF4-FFF2-40B4-BE49-F238E27FC236}">
                <a16:creationId xmlns:a16="http://schemas.microsoft.com/office/drawing/2014/main" id="{BE586E08-18BF-4AB1-AB48-4005D56734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39" name="Oval 38">
            <a:extLst>
              <a:ext uri="{FF2B5EF4-FFF2-40B4-BE49-F238E27FC236}">
                <a16:creationId xmlns:a16="http://schemas.microsoft.com/office/drawing/2014/main" id="{4A497DBC-2692-42B4-A606-31024033F7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41" name="Picture 40">
            <a:extLst>
              <a:ext uri="{FF2B5EF4-FFF2-40B4-BE49-F238E27FC236}">
                <a16:creationId xmlns:a16="http://schemas.microsoft.com/office/drawing/2014/main" id="{3517A192-66A9-4297-9284-65580829AB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130825ED-0133-430D-BBBB-50B6F522844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45" name="Rectangle 44">
            <a:extLst>
              <a:ext uri="{FF2B5EF4-FFF2-40B4-BE49-F238E27FC236}">
                <a16:creationId xmlns:a16="http://schemas.microsoft.com/office/drawing/2014/main" id="{633F040E-FA1C-4EDC-B925-7EFCB9582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4CEBA4E-A6B6-4AA3-B008-AE4B901921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7157124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Freeform 31">
            <a:extLst>
              <a:ext uri="{FF2B5EF4-FFF2-40B4-BE49-F238E27FC236}">
                <a16:creationId xmlns:a16="http://schemas.microsoft.com/office/drawing/2014/main" id="{61835C02-009F-45B9-81BA-49BD79D44C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7463681" y="-1"/>
            <a:ext cx="559472" cy="3709642"/>
          </a:xfrm>
          <a:custGeom>
            <a:avLst/>
            <a:gdLst>
              <a:gd name="connsiteX0" fmla="*/ 0 w 559472"/>
              <a:gd name="connsiteY0" fmla="*/ 0 h 3709642"/>
              <a:gd name="connsiteX1" fmla="*/ 473952 w 559472"/>
              <a:gd name="connsiteY1" fmla="*/ 0 h 3709642"/>
              <a:gd name="connsiteX2" fmla="*/ 485840 w 559472"/>
              <a:gd name="connsiteY2" fmla="*/ 161194 h 3709642"/>
              <a:gd name="connsiteX3" fmla="*/ 523949 w 559472"/>
              <a:gd name="connsiteY3" fmla="*/ 3672197 h 3709642"/>
              <a:gd name="connsiteX4" fmla="*/ 454748 w 559472"/>
              <a:gd name="connsiteY4" fmla="*/ 3709642 h 3709642"/>
              <a:gd name="connsiteX5" fmla="*/ 448224 w 559472"/>
              <a:gd name="connsiteY5" fmla="*/ 3510471 h 3709642"/>
              <a:gd name="connsiteX6" fmla="*/ 443564 w 559472"/>
              <a:gd name="connsiteY6" fmla="*/ 3408563 h 3709642"/>
              <a:gd name="connsiteX7" fmla="*/ 438902 w 559472"/>
              <a:gd name="connsiteY7" fmla="*/ 3304407 h 3709642"/>
              <a:gd name="connsiteX8" fmla="*/ 433941 w 559472"/>
              <a:gd name="connsiteY8" fmla="*/ 3198777 h 3709642"/>
              <a:gd name="connsiteX9" fmla="*/ 427584 w 559472"/>
              <a:gd name="connsiteY9" fmla="*/ 3092510 h 3709642"/>
              <a:gd name="connsiteX10" fmla="*/ 420988 w 559472"/>
              <a:gd name="connsiteY10" fmla="*/ 2984390 h 3709642"/>
              <a:gd name="connsiteX11" fmla="*/ 414330 w 559472"/>
              <a:gd name="connsiteY11" fmla="*/ 2874401 h 3709642"/>
              <a:gd name="connsiteX12" fmla="*/ 406840 w 559472"/>
              <a:gd name="connsiteY12" fmla="*/ 2762980 h 3709642"/>
              <a:gd name="connsiteX13" fmla="*/ 397745 w 559472"/>
              <a:gd name="connsiteY13" fmla="*/ 2650566 h 3709642"/>
              <a:gd name="connsiteX14" fmla="*/ 389154 w 559472"/>
              <a:gd name="connsiteY14" fmla="*/ 2536612 h 3709642"/>
              <a:gd name="connsiteX15" fmla="*/ 379225 w 559472"/>
              <a:gd name="connsiteY15" fmla="*/ 2421642 h 3709642"/>
              <a:gd name="connsiteX16" fmla="*/ 368316 w 559472"/>
              <a:gd name="connsiteY16" fmla="*/ 2305627 h 3709642"/>
              <a:gd name="connsiteX17" fmla="*/ 357466 w 559472"/>
              <a:gd name="connsiteY17" fmla="*/ 2189233 h 3709642"/>
              <a:gd name="connsiteX18" fmla="*/ 344982 w 559472"/>
              <a:gd name="connsiteY18" fmla="*/ 2071473 h 3709642"/>
              <a:gd name="connsiteX19" fmla="*/ 332466 w 559472"/>
              <a:gd name="connsiteY19" fmla="*/ 1952216 h 3709642"/>
              <a:gd name="connsiteX20" fmla="*/ 319121 w 559472"/>
              <a:gd name="connsiteY20" fmla="*/ 1833776 h 3709642"/>
              <a:gd name="connsiteX21" fmla="*/ 304408 w 559472"/>
              <a:gd name="connsiteY21" fmla="*/ 1713948 h 3709642"/>
              <a:gd name="connsiteX22" fmla="*/ 288685 w 559472"/>
              <a:gd name="connsiteY22" fmla="*/ 1592703 h 3709642"/>
              <a:gd name="connsiteX23" fmla="*/ 273050 w 559472"/>
              <a:gd name="connsiteY23" fmla="*/ 1471451 h 3709642"/>
              <a:gd name="connsiteX24" fmla="*/ 255813 w 559472"/>
              <a:gd name="connsiteY24" fmla="*/ 1350328 h 3709642"/>
              <a:gd name="connsiteX25" fmla="*/ 237060 w 559472"/>
              <a:gd name="connsiteY25" fmla="*/ 1227080 h 3709642"/>
              <a:gd name="connsiteX26" fmla="*/ 218488 w 559472"/>
              <a:gd name="connsiteY26" fmla="*/ 1106065 h 3709642"/>
              <a:gd name="connsiteX27" fmla="*/ 198221 w 559472"/>
              <a:gd name="connsiteY27" fmla="*/ 982940 h 3709642"/>
              <a:gd name="connsiteX28" fmla="*/ 177152 w 559472"/>
              <a:gd name="connsiteY28" fmla="*/ 858755 h 3709642"/>
              <a:gd name="connsiteX29" fmla="*/ 155551 w 559472"/>
              <a:gd name="connsiteY29" fmla="*/ 736861 h 3709642"/>
              <a:gd name="connsiteX30" fmla="*/ 131782 w 559472"/>
              <a:gd name="connsiteY30" fmla="*/ 613645 h 3709642"/>
              <a:gd name="connsiteX31" fmla="*/ 107123 w 559472"/>
              <a:gd name="connsiteY31" fmla="*/ 490500 h 3709642"/>
              <a:gd name="connsiteX32" fmla="*/ 82552 w 559472"/>
              <a:gd name="connsiteY32" fmla="*/ 367348 h 3709642"/>
              <a:gd name="connsiteX33" fmla="*/ 55608 w 559472"/>
              <a:gd name="connsiteY33" fmla="*/ 244762 h 3709642"/>
              <a:gd name="connsiteX34" fmla="*/ 28130 w 559472"/>
              <a:gd name="connsiteY34" fmla="*/ 122220 h 3709642"/>
              <a:gd name="connsiteX35" fmla="*/ 0 w 559472"/>
              <a:gd name="connsiteY35" fmla="*/ 0 h 37096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Freeform 5">
            <a:extLst>
              <a:ext uri="{FF2B5EF4-FFF2-40B4-BE49-F238E27FC236}">
                <a16:creationId xmlns:a16="http://schemas.microsoft.com/office/drawing/2014/main" id="{EE59C2E8-9975-48D5-8C85-1D43DCA97D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">
          <a:xfrm rot="5400000" flipH="1">
            <a:off x="3708596" y="2756642"/>
            <a:ext cx="6858000" cy="1344715"/>
          </a:xfrm>
          <a:custGeom>
            <a:avLst/>
            <a:gdLst/>
            <a:ahLst/>
            <a:cxn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0C70C81-3A34-4AE4-B23D-007556EB750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76168" y="697128"/>
            <a:ext cx="3038347" cy="2559807"/>
          </a:xfrm>
          <a:prstGeom prst="rect">
            <a:avLst/>
          </a:prstGeom>
          <a:effectLst/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8B8F179B-59B9-4D9F-AF40-714C9123822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43853" y="818662"/>
            <a:ext cx="3038347" cy="2316739"/>
          </a:xfrm>
          <a:prstGeom prst="rect">
            <a:avLst/>
          </a:prstGeom>
          <a:effectLst/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B164F994-D2E6-4EE3-9590-F5FEF6B9FBA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643852" y="3740686"/>
            <a:ext cx="3038348" cy="2180014"/>
          </a:xfrm>
          <a:prstGeom prst="rect">
            <a:avLst/>
          </a:prstGeom>
          <a:effectLst/>
        </p:spPr>
      </p:pic>
      <p:pic>
        <p:nvPicPr>
          <p:cNvPr id="44" name="Content Placeholder 6">
            <a:extLst>
              <a:ext uri="{FF2B5EF4-FFF2-40B4-BE49-F238E27FC236}">
                <a16:creationId xmlns:a16="http://schemas.microsoft.com/office/drawing/2014/main" id="{66733746-EB96-415C-B76C-1A277C1A755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10"/>
          <a:stretch>
            <a:fillRect/>
          </a:stretch>
        </p:blipFill>
        <p:spPr>
          <a:xfrm>
            <a:off x="3876168" y="3809048"/>
            <a:ext cx="3038348" cy="2043289"/>
          </a:xfrm>
          <a:prstGeom prst="rect">
            <a:avLst/>
          </a:prstGeom>
          <a:effectLst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9B77262-3436-41A2-B00A-25A9A4CEDE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10623" y="1447800"/>
            <a:ext cx="3333676" cy="309698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/>
              <a:t>Felhasznált hardverek</a:t>
            </a:r>
          </a:p>
        </p:txBody>
      </p:sp>
    </p:spTree>
    <p:extLst>
      <p:ext uri="{BB962C8B-B14F-4D97-AF65-F5344CB8AC3E}">
        <p14:creationId xmlns:p14="http://schemas.microsoft.com/office/powerpoint/2010/main" val="247751563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lose up of a tripod&#10;&#10;Description generated with high confidence">
            <a:extLst>
              <a:ext uri="{FF2B5EF4-FFF2-40B4-BE49-F238E27FC236}">
                <a16:creationId xmlns:a16="http://schemas.microsoft.com/office/drawing/2014/main" id="{1DC87D1A-4DC3-4785-9919-5CBC92BE38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06116" y="1217330"/>
            <a:ext cx="3041447" cy="5416278"/>
          </a:xfrm>
        </p:spPr>
      </p:pic>
      <p:pic>
        <p:nvPicPr>
          <p:cNvPr id="7" name="Picture 6" descr="A picture containing floor&#10;&#10;Description generated with very high confidence">
            <a:extLst>
              <a:ext uri="{FF2B5EF4-FFF2-40B4-BE49-F238E27FC236}">
                <a16:creationId xmlns:a16="http://schemas.microsoft.com/office/drawing/2014/main" id="{0A2AD95D-2706-4720-BF93-B356AF3E85F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33094" y="1217329"/>
            <a:ext cx="3041449" cy="5416279"/>
          </a:xfrm>
          <a:prstGeom prst="rect">
            <a:avLst/>
          </a:prstGeom>
        </p:spPr>
      </p:pic>
      <p:pic>
        <p:nvPicPr>
          <p:cNvPr id="9" name="Picture 8" descr="A circuit board&#10;&#10;Description generated with high confidence">
            <a:extLst>
              <a:ext uri="{FF2B5EF4-FFF2-40B4-BE49-F238E27FC236}">
                <a16:creationId xmlns:a16="http://schemas.microsoft.com/office/drawing/2014/main" id="{74036F3B-9772-40F1-B2AA-D4D8E64993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60074" y="3966140"/>
            <a:ext cx="2667468" cy="2667468"/>
          </a:xfrm>
          <a:prstGeom prst="rect">
            <a:avLst/>
          </a:prstGeom>
        </p:spPr>
      </p:pic>
      <p:pic>
        <p:nvPicPr>
          <p:cNvPr id="11" name="Picture 10" descr="A circuit board&#10;&#10;Description generated with high confidence">
            <a:extLst>
              <a:ext uri="{FF2B5EF4-FFF2-40B4-BE49-F238E27FC236}">
                <a16:creationId xmlns:a16="http://schemas.microsoft.com/office/drawing/2014/main" id="{ADE74E15-CB2D-456B-892B-DD2E8B0BC0C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360074" y="1217330"/>
            <a:ext cx="2667467" cy="26674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15446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8E96B8-9DCC-4404-B93B-9CE65CF3F5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Programk</a:t>
            </a:r>
            <a:r>
              <a:rPr lang="de-DE" dirty="0" err="1"/>
              <a:t>ód</a:t>
            </a:r>
            <a:endParaRPr lang="de-DE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AC50BA8B-8E66-47C6-B46A-64F7CFCB83B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37088" y="2341361"/>
            <a:ext cx="3372606" cy="3850748"/>
          </a:xfrm>
          <a:prstGeom prst="rect">
            <a:avLst/>
          </a:prstGeom>
        </p:spPr>
      </p:pic>
      <p:sp>
        <p:nvSpPr>
          <p:cNvPr id="9" name="Tartalom helye 2">
            <a:extLst>
              <a:ext uri="{FF2B5EF4-FFF2-40B4-BE49-F238E27FC236}">
                <a16:creationId xmlns:a16="http://schemas.microsoft.com/office/drawing/2014/main" id="{8B78411E-B3DE-432D-8A18-CD6E2C0BB4AD}"/>
              </a:ext>
            </a:extLst>
          </p:cNvPr>
          <p:cNvSpPr txBox="1">
            <a:spLocks/>
          </p:cNvSpPr>
          <p:nvPr/>
        </p:nvSpPr>
        <p:spPr>
          <a:xfrm>
            <a:off x="267430" y="1458278"/>
            <a:ext cx="7283382" cy="5556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20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5pPr>
            <a:lvl6pPr marL="2506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bg2">
                  <a:lumMod val="40000"/>
                  <a:lumOff val="60000"/>
                </a:schemeClr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9pPr>
          </a:lstStyle>
          <a:p>
            <a:pPr marL="514350" indent="-514350">
              <a:buAutoNum type="arabicPeriod"/>
            </a:pPr>
            <a:r>
              <a:rPr lang="en-US" sz="2800" dirty="0" err="1"/>
              <a:t>Kamera</a:t>
            </a:r>
            <a:r>
              <a:rPr lang="en-US" sz="2800" dirty="0"/>
              <a:t> </a:t>
            </a:r>
            <a:r>
              <a:rPr lang="en-US" sz="2800" dirty="0" err="1"/>
              <a:t>kalibr</a:t>
            </a:r>
            <a:r>
              <a:rPr lang="de-DE" sz="2800" dirty="0" err="1"/>
              <a:t>ációja</a:t>
            </a:r>
            <a:endParaRPr lang="de-DE" sz="2800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0E69015-D0E9-4EBB-B629-68E119BFEB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8404" y="2125050"/>
            <a:ext cx="8523840" cy="4587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63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A9EA2D-2BF3-4E87-85BB-03AD404806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Perifér</a:t>
            </a:r>
            <a:r>
              <a:rPr lang="de-DE" dirty="0" err="1"/>
              <a:t>iák</a:t>
            </a:r>
            <a:r>
              <a:rPr lang="de-DE" dirty="0"/>
              <a:t> </a:t>
            </a:r>
            <a:r>
              <a:rPr lang="de-DE" dirty="0" err="1"/>
              <a:t>inicializálása</a:t>
            </a:r>
            <a:endParaRPr lang="de-DE" dirty="0"/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DC62F945-69B5-4EAC-AF01-08C61C4D75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7088" y="2341361"/>
            <a:ext cx="3372606" cy="3850748"/>
          </a:xfrm>
          <a:prstGeom prst="rect">
            <a:avLst/>
          </a:prstGeom>
        </p:spPr>
      </p:pic>
      <p:sp>
        <p:nvSpPr>
          <p:cNvPr id="6" name="AutoShape 4" descr="Bildergebnis für connection">
            <a:extLst>
              <a:ext uri="{FF2B5EF4-FFF2-40B4-BE49-F238E27FC236}">
                <a16:creationId xmlns:a16="http://schemas.microsoft.com/office/drawing/2014/main" id="{EFBC1A70-9EAE-4313-B749-650AF886DCE6}"/>
              </a:ext>
            </a:extLst>
          </p:cNvPr>
          <p:cNvSpPr>
            <a:spLocks noGrp="1" noChangeAspect="1" noChangeArrowheads="1"/>
          </p:cNvSpPr>
          <p:nvPr>
            <p:ph idx="1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 dirty="0"/>
          </a:p>
          <a:p>
            <a:endParaRPr lang="de-DE" dirty="0"/>
          </a:p>
        </p:txBody>
      </p:sp>
      <p:sp>
        <p:nvSpPr>
          <p:cNvPr id="7" name="AutoShape 6" descr="data:image/jpeg;base64,/9j/4AAQSkZJRgABAQAAAQABAAD/2wCEAAkGBw8SEhATEhMVFRIWFRAXEBcWFRIWGBUVFxUXFhcWGBUYHSggGholGxUVITEiKCkrLi4uFx8zODMuQygtMCsBCgoKDg0OGhAQGi8lHyYtLi0tLS0tLS0vLS0tLS0tLS0tLS0tLS0tLS0tLS0tLS0tLS0tLS0tLS0tLS0tLS0tLf/AABEIAK4BIgMBEQACEQEDEQH/xAAbAAEAAgMBAQAAAAAAAAAAAAAABAUBAwYCB//EAD4QAAIBAgMFBQcDAgQGAwAAAAABAgMRBCExBRJBUWEGInGBkRMyUqGxwdFCcuEj8BSCotJTYpKjsvEHM0P/xAAbAQEAAgMBAQAAAAAAAAAAAAAAAQMCBAUGB//EAC4RAQACAgEEAAUCBgMBAAAAAAABAgMRBAUSITETIkFRYZGhBjJxgbHBFDPR4f/aAAwDAQACEQMRAD8A+4gAAAAAAAAAAAAAAAAAAAAAAAAAAAAAAAAAAAANdSvGOr8uPoBonjOS827E6EOttWKdnNJ8la4Gv/G1Je7Tqy8VKK/1WQC+J/4D/wCun/uGxdkAAAAAAAAAAAAAAAAAAAAAAAAAAAC42AAAAAAaa2IjHXXglqBBxGMfF7q5LV9L/gnQ8U6NWXux3F8U73f+XX1sBvhsqGs3Kb6uy9F97kCXRw8IZQiorokvoBtAAAAAAAAAAAAAAAAAAAAAAAVW2dsRoWVt6bzS0SXNs5nUOpV4mo1u0q8mSKKOXabEXyUEuVm/ucOev55nxEaUTnss9k9oVUluVEoSfutPJvlnozp8HrNc89l41P8AlbTL3eJXk5pK7aSWreR2rWrWNzPhcosf2lpxuqS33z0ivz5epxOV1vFj8Yvmn9lNs0R6c5i9o1qjvKb6JNpLwSPPZ+oZ807taf6R4hr2vMpOE29iIfq31ykr/PU2MHWOTi8TO4/LKuW0LfD9qabXfg4vo7r11+R2cHXsNvGSJr+8LYzx9W6O1JTzjJW5Kz9U8zsYc+LNG6WiVsWifSVT2m/1L0/BdpkzX2n8Cz5vRfljQjxxtTRy1tnZZX0a6cBoZoUpz9xWXGcuPgtX4gT8Ng4Qz1l8Tzf8eRAkgAAAAAAAAAAAAAAAAAAAAAAAAABw3butKNanZ2/p59e8zzXWY3mrv7NXP7c3HaMr2yb8PwcacEba21hTbaV42fFf3oal+2J8SlslJtWbbXJt29CZy3mNTadf1Zbl5sVoYsAJhKywOzoyhGcm+8rpaWXXrzXDQ9Rw+iYr0i+S0zv7L6YYmNynUMJTg7pZ87s7PG4GDjzvHXU/f6rq0rX0xjcYqaV1dttRWmmrb5aeo53LrxcffNdovbtaKW14P3ouPVd5HLxfxBit4yVmP3hXXNE+4TIV6clk1JvgvvxOxi5WLNG8dolbW0T6dPEuZsjYAAAAAAAAAAAAAAAAAAAAAAAAC4HipUjFNtpJat5JeYRMxHtw3axwr1ouMu7GCTdnm7t5X4Z6nkercyls0dnnUaamW8WnwraGHhD3V58X5nFyZL29yq8NpUMWAWJ0A0MD0NlHEzh7smunD0Nrj87Pg/67TDKLTH1SVtWp/wAvo/ydKOv8mI9Qs+NZGxOIlNpy4XtlZK9r/Reho8vqObk6jJPj8K7Xm3tpNHbFlGUWmJ3AsMLtvEU7JT3lyn3vnr8zo4OrcnF47tx+fKyuW0Ol2Nth1m4yhuySu7O61t5Pp0PSdO6jPKmazXUw2MeTu+i3OqtAAAAAAAAAAAAAAAAAAAAAAPFSrGKbk0ktW2kl4smImfSJtFY3MuT2z25oU7xoL2svi0gvPWXll1N/B069/NvEOPyus4sfjH80/s4fa22sRiX/AFZtrhFZQXhH7u7Oth42PF/LH93nuRzcvIn558fb6I+GxtSHuyduTzXpwNLm9G4fL85KefvHif1MPMzYvUrTD7Zg8prdfNZr01XzPHc7+D82PduNPdH2nxP/AJP7Ori6pS3i8a/wsac4yV4tNdGeUz8XNgt25azE/mHSrkraN1naNtLFeyhvKzk2oxT5vV+Su/I2uk8D/ncquH6fX8Qr5GWMWOb/AFUNTHVXrOXk7fQ+n4Oh9Pw1itcUT+Z8z+7z1+bmtO+6YeqO0q0f1NrlLNFXJ/h3p+aPOPt/NfH/AMn+7KnOz0+u/wCq6wGOjVTytKO7vLVZ3s0+XdfofPOtdInp2aK73WfMS7nF5MZqb1pKOI2SwSxYIAMxjcyjyDmlp6/gz1odP2Mo2jVnzko+UVf6yPU9CxaxWvr3Ov0bXHjxt0h314AAAAAAAAAAAAAAAAAAMALkbC5I+Mbd7QTr1JqrUlaMpJQ0hGztklrpq8z0fGxY8dYmI8/d5Dm5M2W8xa3j7K+FWD0km/E2dufOGz1JE7VTWYYAAZhOUXdNp807FObj4s9e3LWJj8wspktTzWdFWtKWcm2+F3cr4/C4/H/6aRX+kJyZsmT+edveEoOpJRTSbvm9Mvq+hR1PqEcHDOaazb8R/ufpCzi4Pj37N6W8NiQXvSk/Cy+qZ4nN/GPLmfkpWv6y69el4o9zKbh8NCmmoq17X5u2l2eZ5nNz8u/fntMz/r8OhjxVxR20jUNppyzYGgICbUVduxnWkyPMJKSundcRNLQDgO4Xex9uqjBU3Tuk221LN3d9Gvudvg9YjBSMc08f1XUy9sadRgNoU6yvB+KeTXij03G5eLk17sctmtot6SjZZAAAAAAAAAAAAAAAGAPNSoopttJLNtuyS6sR58QiZiI3Lk9tduaNO8aC9rL4tILz1l5ZdToYOnZL+b+Icfk9ZxY/GPzP7OOxPabGzlvOtOL4KD3YrpurJ+dzqU4WGsa7XDv1Pk3t3d+v6en0Dsftx4mk9+3tYO1S2V/hnbhf6pnF5fH+DfUenpencz/k4tz7j2+K9oXu4nELlWrr/uSOzht8kT+IcfLTd5j8z/lAjJ3Ldq5x6h0FBy3Y71724624Izhzck7s9kqmAgJGLAYImN+ExKZhtpVYcbrlLP56o4fO/h3hcrz29tp+tf8AcN3Dz8uPxvcLTDbXpy97uPrmvU8bzv4V5eDdsWrx+Pf6Oth6jiv4t4lPVmrrNc1p6nmr47Ut22jU/lvx5jcMpGGh4qVUtM38l+TKI0KrH1m3qbOGvli1YGu4vJmV4QtI4yD1y+aKJw7jcM48tsZxekl6lXwrQadF2OjedRrRRSfK7d1/4v1PQdAxz8S1vxEL+PHmZdWepbQAAAAAAAAAAAAADDA5TbfbSlSvGjH2sk3Fy0pxknZpvi78F6m9g4F8nm06hyeX1WmLcUjcuE2rtnEYh/1ZtrhFZQXhH7u76nZw8bFij5Yeb5HNzZ/558fb6K8uaoBtw2InTkpU5ShJaOLafy4dDC9K3jVo2sx5b4rd1J1KPicLCpOU5pynJuUndq8m7t5dSIxVjxDYjlZZ+r1Rw9OPuxS66v1eZOoYXy3v7lsMlLAADFhtPbMjiNsZhixKGLEaGCRuw9acM4ycVx5PpbiaPL4HG5ddZqRP5+v6tjDnyY53WV3g8ZKdNN5Xvpxsz5X1bi4uLy74cXqPu9Lx8lsmOLW9yVJGh2rZV2JT95p7vOzt66G7ix2ivdrwjtn7NFORFqsUqDI1qqyEqhE1rSl33Y+hu0d745Sfku6voz1PRMfbx+77y2sMaqvjsrQAAAAAAAAAAAAAGGB8L7Q71DG4tRdv61R24NSe+k1o1aR3MFt46z+Hl+TTty2r+Wuli4Tyfcl/pf4Nut3PyYfs2Si0W7akxqdPJKF12e2H7fenJtU4u2WspWTsm9Ek1d9bc7aHL5nwp7a+3a6d0348fEv6/wAurp7DwiVvYxf7ryfrK5yrcvNM77pd6vA49Y12QjYzs1h5p7idOXDdba84t6eFi3Hz8tfc7hTl6XgvHiNT+HIbSwUqM3CVrq3o9JLmn9U1wOxgzRlr3Q83y+LOC/bKKWtZHxGItkteLJZ1hAxGKk9ZP1+xEr612008XOLyb+qIiVk4/C6ozU47y8JLk+fg/wCCdtTJj15hmxKnTE2o65vl+SJlnFde2ic283/68DFLocDG1OmuNo+N3w8T5B1G85eZkmPMzaXqsNO3HWsfZ12w+y97TxCy1jT/AN/49eR1uD0nWr5v0/8AW5jxfWXWKmrWsrWtbhblY7+o1psOJ7T9j/8A9cLD99JZLxguH7fTryOb0/u+bHHn7NfJh35hycYtPdkmpLVNNNeKeaODmrNfEwo1MLHAYedSSjBOUnwX1fJGtTBfNbtpCYiZ8Q+l7Pw3s6dOHwxSfjxfqe54+L4WKtPtDdrGo0klyQAAAAAAAAAAAAAGGgPkvbjYtertGqqNOUt+NGTdrRjeO5eUnkvcOnx81aYY3Lh8vj3vyJ7I3vSdsbsXSp2lXftZ/CrqmvvPzsuhTl5lpjVfTZw9OpXzkncrDafZyjUu6dqcui7j8YcH1jbzGDm3x+LeYTyum480bjxKoodkarl35wjG+sd6Ta6JxSNy/U66+WP1c3H0K3d89vH4dXg8LClCMIK0YrLzd22+Lbbb6s5N7ze3dPt6DHjrSsVr6hsnUjFXk0l1aREVmfUMptFf5pQMTt3CwWdSMnyi95/I2MfFy39RLVy87j4/d4cZtjHOvVdS1luxjFcoxcnn1vJnY4uD4NO15rncv/k33EaiPSGjZaKJisI3nH0ZKyloj2ra2Dq/A/LP6Fctqlq/dHrRa1TT6pr6mG9S2vltXwkUK7STTs/tyLZlpzWYlZUcVNrgnzWpjEqL6h5MlaTs/Z9XETVOlByk+WiXxSf6V1Kc2SuOszP9v6r+PgvmvFaRv/T65sLs/ToJOVpVLe9wj0ivvqeL4vAphmbz5tM729ljxRWF1Y6C1kBYDTWwtOfvwjL90U/qY2pW3uEaeqNCEFaMVFcopJfIVpWv8saTpsMgAAAAAAAAAAAAAAAAct2vlKFSjOLs2pJ9bNNX5+8yUImE2pGWU8nz4MCeBkDTjfaezn7O3tLPcvpcypNYtHd6Y3i3bPZ7fO8fGrvtVd/fWqnqvtbqsj0eH4fbumtPGcqM/fPxd7/ZoRdtrRGmUQnTIGQkBpiootWkrp8Of4MbT4Z13Hpz0aUoSlCacZxbjJPVSTs0+tyuLxaNw6NscxMxKxoLIzhoZPboOzfZmti3ddyin3qj+kF+p/JfJ63J5dcXj3La4nT7553Piv3/APH1TY+yKGGpqFKNl+p6yk+cnxZxMmW2S3dZ6jBx6Ya9tITytcAAAAAAAAAAAAAAAAAAAAAAAOc7b070qclqp29Yv8IIUGD2fPLfi0muG7+ciRudeVK2696D/vyAsMLi4VF3XnxT1AkAVO3KlKVOUZRUrJ7r+F21i9Uy/Ba1LbrKnPjpkr22jb51hMcpKO9q0s1+Du1yPKX4/wBk1Z58CyJiWtakwWMmOixCdNVSulkteYNsYGO9VpJ/qqU16ySK8s6pM/hng+bLWPzDv+2vYb/Ez/xGHcY1nb2kZXUallZPeS7srZaWeWmpxePy/hx229PV8nifE+avtC7OdgJ7yli7KK0pxldy/dJaLotea435uf41jaGDpM9/dm/SH0KjSjGKjFKMUkopKySXBI5kzv27laxWNQ2BIAAAAAAAAAAAAAAAAAAAAAAAhY3adKm1Fu8neyV9ObfACjx+MnJN1d1wv3YxTyXB34uxKEWtU3c1b2dkml9QlDxdO11+l/JgVlOo9U7MIWVDGznDvPi14mUIlCx0smujLK+2Fnz3DaLwR149Q87aNT/eUiFeUdH+DKJmFV4ifadQxsHrk/VF1b78Ne+LXl5q1m+iM9taZaiULLs3h5VMVhoxTf8AVpyduEYyUpN9EkzX5N4ritM/ZtcLHN89Yj77fbUede0ZAAAAAAAAAAAAAAAAAAAAAAAAAFb2hlUVGXs21JuKydnZtXs/ADmqGKqRl7Oo7t+7L7N/ckZg917rfdd3G/q0BHqV1FTjqs2ks2075W8mAxGxsbUpQqRjay/+t5Tatrbp8LzAoacmrp3TTs08mnyaCFlgH3X+5/REwS81KUptRjFyk9EtWWROmEw4ra2xsThJKFem4392WsZftksn4anUxZa3iJifLg8jDfHedx4lCRa19PdJd6JlT2ryx8qYy9ozC02DsGvi5Wpq0E+/Ud92P+59F8tSjPyaYY8+23xOFk5E/LGo+76rsHYNDCQ3aavJ235v3peL4LpocTNnvlndv0eo43Fx8euqx/dbFLZAAAAAAAAAAAAAAAAAAAAAAAC4EHFbQjH3c3z4fyBS4rFOV235skUG18XG0dbt91+GufQCXQp4jEbnsopq8faSbSUNH459LgdNsrYNGi3POVV23pS4O1u6uC1656kC2Aqds7Bo4jN92pwmtfCS/Uvn1QFBgOzmIjOUJJKN09/VNaZLW+Wn9uYkdTs/Z1OirQWb96T1fny6CZ2jTZjcHSrQcKsIzg9YyV0ImazuEWrFo1MPm/aX/wCOpwvPBtzjq6Un3l+yT97wefVm/i5n0u5efga+bG4eMHGdpJxlFtSTTTTXBp5pnQxzE+Ylyc8dsal23ZjsZUxFqle8KOqWk6i6fDHrq+HMo5HOiny4/Mtjh9Mtl+fJ4j/L6ZhMLClCMKcVGCVopKyRx5tNp3MvQ0pWkdtY1DcQzAAAAAAAAAAAAAAAAAAAAAAAGmviYw115AU+Lx7llw5ICtqYhtpJOUnolmSLDBbCcrSr+UE8v8zWvgsvEgW+IwFGpFQnCMoK1otKy8OQG2hRhCKjCKjFaJJJLyA2AAAAAAAMCuxmxMLVqQq1KUJVIe7JrPpf4ktVe9nmZ1yWrGolVbDS07mPKwRgtZAAAAAAAAAAAAAAAAAAAAAAAeZzSV27AV2M2lbKOXXj/AFPXxHFskecHhKtf3e7T4zfH9q/V9PoQOiwGzqdFd1Zv3pPOT8Xy6aASwAAAAAAAAAAAAAAAAAAAAAAAAAAAAAAAAAAAImIx0Y6Zv5fyBT4nGylx/gCA6zlJRgnKb0S/vJdWBbYDYSylXtOXw/pXj8X0Au0gMgAAAAAAAAAAAAAAAAAAAAAAAAAAAAAAAAAAj18XCPG7/viBVYvaTeS9OH8gVeIxSWcmSN2D2ZWrWbvTp82u8/CL+r+ZA6LBYKnSVoRtzerk+bfECSAAAAAAAAAAAAAAAAAAAAAAAAAAAAAAAAAAAAA46tiubJGvC0q1Z2pR7vGTyivPi+iuQOg2dsOnTalLvz5tZJ/8seHjmwLUAAAAAAAAAAAAAAAAAAAAAAAAAAAAAAAAAAAAAAAUeB7OwVnVftJctILy/V5+gF3GKSSSslolwAyAAAAAAAAAAAAAAAAAAAAAAAAAAAAAAAAAAAAAAAAH//Z">
            <a:extLst>
              <a:ext uri="{FF2B5EF4-FFF2-40B4-BE49-F238E27FC236}">
                <a16:creationId xmlns:a16="http://schemas.microsoft.com/office/drawing/2014/main" id="{40AB6605-1A5D-4543-980C-C9336401465A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599" y="3276599"/>
            <a:ext cx="2167847" cy="2167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91B55699-C1AC-40CD-AF17-EE22AB9335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0501" y="2341361"/>
            <a:ext cx="6406410" cy="384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896250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0</TotalTime>
  <Words>128</Words>
  <Application>Microsoft Office PowerPoint</Application>
  <PresentationFormat>Widescreen</PresentationFormat>
  <Paragraphs>47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Century Gothic</vt:lpstr>
      <vt:lpstr>Wingdings 3</vt:lpstr>
      <vt:lpstr>Ion</vt:lpstr>
      <vt:lpstr>3D Laser scanner</vt:lpstr>
      <vt:lpstr>Feladatleírás, követelmények</vt:lpstr>
      <vt:lpstr>Alap koncepció</vt:lpstr>
      <vt:lpstr>Szakirodalom kutatás</vt:lpstr>
      <vt:lpstr>Szakirodalom kutatás</vt:lpstr>
      <vt:lpstr>Felhasznált hardverek</vt:lpstr>
      <vt:lpstr>PowerPoint Presentation</vt:lpstr>
      <vt:lpstr>Programkód</vt:lpstr>
      <vt:lpstr>Perifériák inicializálása</vt:lpstr>
      <vt:lpstr>Képek vágása</vt:lpstr>
      <vt:lpstr>Transzformáció meghatározása</vt:lpstr>
      <vt:lpstr>Szkennelés folyamata</vt:lpstr>
      <vt:lpstr>Eredmények</vt:lpstr>
      <vt:lpstr>Rubik kocka</vt:lpstr>
      <vt:lpstr>Egér</vt:lpstr>
      <vt:lpstr>Fejlesztési lehetőségek</vt:lpstr>
      <vt:lpstr>Verziókezelés - GitHub</vt:lpstr>
      <vt:lpstr>Köszönjük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3D Laser scanner</dc:title>
  <dc:creator>Eszter Komlóssy</dc:creator>
  <cp:lastModifiedBy>Tar Dániel</cp:lastModifiedBy>
  <cp:revision>17</cp:revision>
  <dcterms:created xsi:type="dcterms:W3CDTF">2018-05-16T22:43:22Z</dcterms:created>
  <dcterms:modified xsi:type="dcterms:W3CDTF">2018-05-17T02:06:55Z</dcterms:modified>
</cp:coreProperties>
</file>

<file path=docProps/thumbnail.jpeg>
</file>